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jLm4H3GVtqRr+PwLWIIc3GEwq0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0291" y="518745"/>
            <a:ext cx="818564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PERINGATAN!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ikut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langkah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dibawah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285750" indent="-285750">
              <a:buFont typeface="+mj-lt"/>
              <a:buAutoNum type="romanL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masukkan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penuh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makmal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&amp; no Tel PIC di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ruangan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Authorised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Person In Charge.</a:t>
            </a:r>
          </a:p>
          <a:p>
            <a:pPr marL="285750" indent="-285750">
              <a:buFont typeface="+mj-lt"/>
              <a:buAutoNum type="romanL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print,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liminate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tampal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signage di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dinding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berdekatan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simpanan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silinder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gas.</a:t>
            </a:r>
          </a:p>
          <a:p>
            <a:pPr marL="285750" indent="-285750">
              <a:buFont typeface="+mj-lt"/>
              <a:buAutoNum type="romanL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ila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print,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liminate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sangkut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label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silinder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gas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makmal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tong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label.</a:t>
            </a:r>
          </a:p>
          <a:p>
            <a:pPr marL="285750" indent="-285750">
              <a:buFont typeface="+mj-lt"/>
              <a:buAutoNum type="romanL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print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colour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+mj-lt"/>
              <a:buAutoNum type="romanL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Saiz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signage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boleh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saiz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A3,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A4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sahaja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mengcukupi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+mj-lt"/>
              <a:buAutoNum type="romanLcPeriod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Label pula,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jangan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terlampau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kecik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jangan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terlampau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MY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82" y="6339254"/>
            <a:ext cx="1563341" cy="397632"/>
          </a:xfrm>
          <a:prstGeom prst="rect">
            <a:avLst/>
          </a:prstGeom>
        </p:spPr>
      </p:pic>
      <p:sp>
        <p:nvSpPr>
          <p:cNvPr id="7" name="Google Shape;110;p2"/>
          <p:cNvSpPr/>
          <p:nvPr/>
        </p:nvSpPr>
        <p:spPr>
          <a:xfrm>
            <a:off x="934482" y="2479432"/>
            <a:ext cx="603739" cy="1108592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22;p3"/>
          <p:cNvSpPr/>
          <p:nvPr/>
        </p:nvSpPr>
        <p:spPr>
          <a:xfrm>
            <a:off x="934482" y="3755817"/>
            <a:ext cx="603739" cy="1107911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34;p4"/>
          <p:cNvSpPr/>
          <p:nvPr/>
        </p:nvSpPr>
        <p:spPr>
          <a:xfrm>
            <a:off x="934482" y="5032189"/>
            <a:ext cx="603739" cy="110859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5368" y="2879171"/>
            <a:ext cx="3719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silinder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gas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penuh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sedang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endParaRPr lang="en-MY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5368" y="4155883"/>
            <a:ext cx="4888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silinder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gas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kosong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dipulang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kepada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pembekal</a:t>
            </a:r>
            <a:endParaRPr lang="en-MY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5368" y="5432595"/>
            <a:ext cx="4580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silinder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gas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rosak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dipulang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pembekal</a:t>
            </a:r>
            <a:endParaRPr lang="en-MY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7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319464" y="1938685"/>
            <a:ext cx="3215700" cy="716700"/>
          </a:xfrm>
          <a:prstGeom prst="roundRect">
            <a:avLst>
              <a:gd name="adj" fmla="val 16667"/>
            </a:avLst>
          </a:prstGeom>
          <a:solidFill>
            <a:srgbClr val="336699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USE PROPER GLOVES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69250" y="152400"/>
            <a:ext cx="8570100" cy="575700"/>
          </a:xfrm>
          <a:prstGeom prst="roundRect">
            <a:avLst>
              <a:gd name="adj" fmla="val 16667"/>
            </a:avLst>
          </a:prstGeom>
          <a:solidFill>
            <a:srgbClr val="4F612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SAFETY FIRST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3718" y="1856925"/>
            <a:ext cx="782948" cy="811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3718" y="2677110"/>
            <a:ext cx="782948" cy="82722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1319464" y="2796262"/>
            <a:ext cx="3215700" cy="617700"/>
          </a:xfrm>
          <a:prstGeom prst="roundRect">
            <a:avLst>
              <a:gd name="adj" fmla="val 16667"/>
            </a:avLst>
          </a:prstGeom>
          <a:solidFill>
            <a:srgbClr val="336699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SAFETY GOGGLES MUST BE WORN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6775" y="3525915"/>
            <a:ext cx="836838" cy="8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1345730" y="3554698"/>
            <a:ext cx="3215700" cy="769500"/>
          </a:xfrm>
          <a:prstGeom prst="roundRect">
            <a:avLst>
              <a:gd name="adj" fmla="val 16667"/>
            </a:avLst>
          </a:prstGeom>
          <a:solidFill>
            <a:srgbClr val="336699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PROTECTIVES FOOTWEAR MUST BE WORN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Image result for no smoking symbo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34563" y="1902250"/>
            <a:ext cx="813250" cy="852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7059" y="2763979"/>
            <a:ext cx="768256" cy="81072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5592125" y="1993450"/>
            <a:ext cx="3171000" cy="6681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 SMOKING IN THIS AREA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5592125" y="2970400"/>
            <a:ext cx="3171000" cy="4443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 NAKED FLAMES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33049" y="812176"/>
            <a:ext cx="960675" cy="9606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5592125" y="3643425"/>
            <a:ext cx="3171000" cy="7173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 ACCESS TO UNAUTHORISED PERSON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328225" y="822863"/>
            <a:ext cx="7434900" cy="9393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DANGER : COMPRESSED GAS CYLINDER STORAGE AREA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AHAYA : RUANG PENYIMPANAN SILINDER GAS MAMPAT</a:t>
            </a:r>
            <a:endParaRPr sz="2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5592125" y="4546725"/>
            <a:ext cx="3171000" cy="5757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 PHONE ALLOWED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269250" y="5373475"/>
            <a:ext cx="8570100" cy="115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AUTHORISED PERSON IN CHARGES</a:t>
            </a:r>
            <a:endParaRPr sz="1400" b="0" i="0" u="sng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: </a:t>
            </a:r>
            <a:endParaRPr lang="en-US" sz="1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LABORATORY 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1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: </a:t>
            </a:r>
            <a:endParaRPr lang="en-US" sz="1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EASYGAS, CMU (GAS DIVISION), PPMU-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331967" y="4551372"/>
            <a:ext cx="3203400" cy="617700"/>
          </a:xfrm>
          <a:prstGeom prst="roundRect">
            <a:avLst>
              <a:gd name="adj" fmla="val 16667"/>
            </a:avLst>
          </a:prstGeom>
          <a:solidFill>
            <a:srgbClr val="336699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SECURE ALL TANKS, CHAIN CYLINDER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6775" y="5396250"/>
            <a:ext cx="1065999" cy="107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89675" y="5401475"/>
            <a:ext cx="1066000" cy="1066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11">
            <a:alphaModFix/>
          </a:blip>
          <a:srcRect l="13159" r="15206"/>
          <a:stretch/>
        </p:blipFill>
        <p:spPr>
          <a:xfrm>
            <a:off x="471425" y="4500150"/>
            <a:ext cx="707550" cy="726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560838" y="4488586"/>
            <a:ext cx="960677" cy="720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flipH="1">
            <a:off x="4622761" y="3613213"/>
            <a:ext cx="836851" cy="836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/>
          <p:nvPr/>
        </p:nvSpPr>
        <p:spPr>
          <a:xfrm>
            <a:off x="838200" y="381000"/>
            <a:ext cx="3125100" cy="55194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FULL GAS CYLINDER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</a:t>
            </a:r>
            <a:endParaRPr sz="20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READY TO USE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1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PLEASE HANG IT ON CYLINDER HEAD</a:t>
            </a:r>
            <a:endParaRPr sz="17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 SDS AND LABEL</a:t>
            </a:r>
            <a:endParaRPr sz="17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SCAN FOR MORE INFO;</a:t>
            </a:r>
            <a:endParaRPr sz="17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5029200" y="381000"/>
            <a:ext cx="3125100" cy="55194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FULL GAS CYLINDER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READY TO USE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1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PLEASE HANG IT ON CYLINDER HEAD</a:t>
            </a:r>
            <a:endParaRPr sz="17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 SDS AND LABEL</a:t>
            </a:r>
            <a:endParaRPr sz="17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SCAN FOR MORE INFO;</a:t>
            </a:r>
            <a:endParaRPr sz="4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1303654" y="6019800"/>
            <a:ext cx="2194200" cy="4488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5494654" y="6019800"/>
            <a:ext cx="2194200" cy="4488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9350" y="5417325"/>
            <a:ext cx="590275" cy="590275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15" name="Google Shape;11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54363" y="5464800"/>
            <a:ext cx="490525" cy="4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0350" y="5417325"/>
            <a:ext cx="590275" cy="590275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17" name="Google Shape;1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45363" y="5464800"/>
            <a:ext cx="490525" cy="49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/>
          <p:nvPr/>
        </p:nvSpPr>
        <p:spPr>
          <a:xfrm>
            <a:off x="838200" y="381000"/>
            <a:ext cx="3125100" cy="5519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EMPTY GAS CYLINDER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 NOT USE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PLEASE HANG IT ON CYLINDER HEAD</a:t>
            </a:r>
            <a:endParaRPr sz="20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 SDS AND LABEL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SCAN FOR MORE INFO;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5029200" y="381000"/>
            <a:ext cx="3125100" cy="5519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EMPTY GAS CYLINDER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NOT USE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PLEASE HANG IT ON CYLINDER HEAD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 SDS AND LABEL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SCAN FOR MORE INFO;</a:t>
            </a:r>
            <a:endParaRPr sz="4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1303654" y="6091967"/>
            <a:ext cx="2194200" cy="4488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5494654" y="6091967"/>
            <a:ext cx="2194200" cy="4488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9350" y="5417325"/>
            <a:ext cx="590275" cy="590275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27" name="Google Shape;12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54363" y="5464800"/>
            <a:ext cx="490525" cy="4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0350" y="5417325"/>
            <a:ext cx="590275" cy="590275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29" name="Google Shape;12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45363" y="5464800"/>
            <a:ext cx="490525" cy="49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/>
          <p:nvPr/>
        </p:nvSpPr>
        <p:spPr>
          <a:xfrm>
            <a:off x="914400" y="457200"/>
            <a:ext cx="3125100" cy="5519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MAINTENANCE</a:t>
            </a: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USE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HANG IT ON CYLINDER HEAD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 SDS AND LABEL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SCAN FOR MORE INFO;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5105400" y="457200"/>
            <a:ext cx="3125100" cy="5519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MAINTENANCE</a:t>
            </a: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USE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HANG IT ON CYLINDER HEAD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 SDS AND LABEL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SCAN FOR MORE INFO;</a:t>
            </a:r>
            <a:endParaRPr sz="4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/>
          <p:nvPr/>
        </p:nvSpPr>
        <p:spPr>
          <a:xfrm>
            <a:off x="1379854" y="6168167"/>
            <a:ext cx="2194200" cy="4488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5570854" y="6168167"/>
            <a:ext cx="2194200" cy="4488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9375" y="5417325"/>
            <a:ext cx="590275" cy="590275"/>
          </a:xfrm>
          <a:prstGeom prst="rect">
            <a:avLst/>
          </a:prstGeom>
          <a:noFill/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39" name="Google Shape;13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54388" y="5464800"/>
            <a:ext cx="490525" cy="4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0375" y="5417325"/>
            <a:ext cx="590275" cy="590275"/>
          </a:xfrm>
          <a:prstGeom prst="rect">
            <a:avLst/>
          </a:prstGeom>
          <a:noFill/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1" name="Google Shape;14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45388" y="5464800"/>
            <a:ext cx="490525" cy="49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347</Words>
  <Application>Microsoft Office PowerPoint</Application>
  <PresentationFormat>On-screen Show (4:3)</PresentationFormat>
  <Paragraphs>87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 Farhana Hasmuni</dc:creator>
  <cp:lastModifiedBy>haziq cmu</cp:lastModifiedBy>
  <cp:revision>4</cp:revision>
  <dcterms:created xsi:type="dcterms:W3CDTF">2017-01-17T08:04:51Z</dcterms:created>
  <dcterms:modified xsi:type="dcterms:W3CDTF">2024-03-05T03:03:49Z</dcterms:modified>
</cp:coreProperties>
</file>